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nantason Bold" charset="1" panose="00000000000000000000"/>
      <p:regular r:id="rId11"/>
    </p:embeddedFont>
    <p:embeddedFont>
      <p:font typeface="Anantason" charset="1" panose="00000000000000000000"/>
      <p:regular r:id="rId12"/>
    </p:embeddedFont>
    <p:embeddedFont>
      <p:font typeface="Anantason Medium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647" r="0" b="-7113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9802608" y="-135099"/>
            <a:ext cx="8017095" cy="1009299"/>
          </a:xfrm>
          <a:custGeom>
            <a:avLst/>
            <a:gdLst/>
            <a:ahLst/>
            <a:cxnLst/>
            <a:rect r="r" b="b" t="t" l="l"/>
            <a:pathLst>
              <a:path h="1009299" w="8017095">
                <a:moveTo>
                  <a:pt x="8017094" y="1009299"/>
                </a:moveTo>
                <a:lnTo>
                  <a:pt x="0" y="1009299"/>
                </a:lnTo>
                <a:lnTo>
                  <a:pt x="0" y="0"/>
                </a:lnTo>
                <a:lnTo>
                  <a:pt x="8017094" y="0"/>
                </a:lnTo>
                <a:lnTo>
                  <a:pt x="8017094" y="1009299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3628" y="9489062"/>
            <a:ext cx="8182828" cy="1030164"/>
          </a:xfrm>
          <a:custGeom>
            <a:avLst/>
            <a:gdLst/>
            <a:ahLst/>
            <a:cxnLst/>
            <a:rect r="r" b="b" t="t" l="l"/>
            <a:pathLst>
              <a:path h="1030164" w="8182828">
                <a:moveTo>
                  <a:pt x="0" y="0"/>
                </a:moveTo>
                <a:lnTo>
                  <a:pt x="8182829" y="0"/>
                </a:lnTo>
                <a:lnTo>
                  <a:pt x="8182829" y="1030164"/>
                </a:lnTo>
                <a:lnTo>
                  <a:pt x="0" y="1030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802322" y="6653612"/>
            <a:ext cx="4077440" cy="5547537"/>
          </a:xfrm>
          <a:custGeom>
            <a:avLst/>
            <a:gdLst/>
            <a:ahLst/>
            <a:cxnLst/>
            <a:rect r="r" b="b" t="t" l="l"/>
            <a:pathLst>
              <a:path h="5547537" w="4077440">
                <a:moveTo>
                  <a:pt x="4077440" y="0"/>
                </a:moveTo>
                <a:lnTo>
                  <a:pt x="0" y="0"/>
                </a:lnTo>
                <a:lnTo>
                  <a:pt x="0" y="5547538"/>
                </a:lnTo>
                <a:lnTo>
                  <a:pt x="4077440" y="5547538"/>
                </a:lnTo>
                <a:lnTo>
                  <a:pt x="407744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43224" y="3971979"/>
            <a:ext cx="16601552" cy="1716181"/>
            <a:chOff x="0" y="0"/>
            <a:chExt cx="22135403" cy="22882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0029192" y="0"/>
              <a:ext cx="12106211" cy="2288242"/>
            </a:xfrm>
            <a:custGeom>
              <a:avLst/>
              <a:gdLst/>
              <a:ahLst/>
              <a:cxnLst/>
              <a:rect r="r" b="b" t="t" l="l"/>
              <a:pathLst>
                <a:path h="2288242" w="12106211">
                  <a:moveTo>
                    <a:pt x="0" y="0"/>
                  </a:moveTo>
                  <a:lnTo>
                    <a:pt x="12106211" y="0"/>
                  </a:lnTo>
                  <a:lnTo>
                    <a:pt x="12106211" y="2288242"/>
                  </a:lnTo>
                  <a:lnTo>
                    <a:pt x="0" y="228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8726" t="-52435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true" flipV="false" rot="0">
              <a:off x="0" y="0"/>
              <a:ext cx="12106211" cy="2288242"/>
            </a:xfrm>
            <a:custGeom>
              <a:avLst/>
              <a:gdLst/>
              <a:ahLst/>
              <a:cxnLst/>
              <a:rect r="r" b="b" t="t" l="l"/>
              <a:pathLst>
                <a:path h="2288242" w="12106211">
                  <a:moveTo>
                    <a:pt x="12106211" y="0"/>
                  </a:moveTo>
                  <a:lnTo>
                    <a:pt x="0" y="0"/>
                  </a:lnTo>
                  <a:lnTo>
                    <a:pt x="0" y="2288242"/>
                  </a:lnTo>
                  <a:lnTo>
                    <a:pt x="12106211" y="2288242"/>
                  </a:lnTo>
                  <a:lnTo>
                    <a:pt x="12106211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8726" t="-52435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3821586" y="4003264"/>
            <a:ext cx="10497369" cy="1684896"/>
            <a:chOff x="0" y="0"/>
            <a:chExt cx="4227316" cy="6785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227316" cy="678512"/>
            </a:xfrm>
            <a:custGeom>
              <a:avLst/>
              <a:gdLst/>
              <a:ahLst/>
              <a:cxnLst/>
              <a:rect r="r" b="b" t="t" l="l"/>
              <a:pathLst>
                <a:path h="678512" w="4227316">
                  <a:moveTo>
                    <a:pt x="0" y="0"/>
                  </a:moveTo>
                  <a:lnTo>
                    <a:pt x="4227316" y="0"/>
                  </a:lnTo>
                  <a:lnTo>
                    <a:pt x="4227316" y="678512"/>
                  </a:lnTo>
                  <a:lnTo>
                    <a:pt x="0" y="678512"/>
                  </a:lnTo>
                  <a:close/>
                </a:path>
              </a:pathLst>
            </a:custGeom>
            <a:solidFill>
              <a:srgbClr val="06285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227316" cy="707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524267" y="5916456"/>
            <a:ext cx="9092006" cy="1157261"/>
            <a:chOff x="0" y="0"/>
            <a:chExt cx="5487757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87757" cy="698500"/>
            </a:xfrm>
            <a:custGeom>
              <a:avLst/>
              <a:gdLst/>
              <a:ahLst/>
              <a:cxnLst/>
              <a:rect r="r" b="b" t="t" l="l"/>
              <a:pathLst>
                <a:path h="698500" w="5487757">
                  <a:moveTo>
                    <a:pt x="5487757" y="349250"/>
                  </a:moveTo>
                  <a:lnTo>
                    <a:pt x="528455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284557" y="0"/>
                  </a:lnTo>
                  <a:lnTo>
                    <a:pt x="5487757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12D0F5">
                    <a:alpha val="100000"/>
                  </a:srgbClr>
                </a:gs>
                <a:gs pos="33333">
                  <a:srgbClr val="0071FF">
                    <a:alpha val="100000"/>
                  </a:srgbClr>
                </a:gs>
                <a:gs pos="66667">
                  <a:srgbClr val="0071FF">
                    <a:alpha val="100000"/>
                  </a:srgbClr>
                </a:gs>
                <a:gs pos="100000">
                  <a:srgbClr val="10D0F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28575"/>
              <a:ext cx="5259157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89675" y="3803652"/>
            <a:ext cx="14908650" cy="1971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74"/>
              </a:lnSpc>
            </a:pPr>
            <a:r>
              <a:rPr lang="en-US" sz="11624" b="true">
                <a:solidFill>
                  <a:srgbClr val="FFFFFF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APRIORI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77296" y="2171119"/>
            <a:ext cx="7933407" cy="146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0"/>
              </a:lnSpc>
            </a:pPr>
            <a:r>
              <a:rPr lang="en-US" sz="860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Project CUDA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0" y="5371233"/>
            <a:ext cx="4755042" cy="6167148"/>
          </a:xfrm>
          <a:custGeom>
            <a:avLst/>
            <a:gdLst/>
            <a:ahLst/>
            <a:cxnLst/>
            <a:rect r="r" b="b" t="t" l="l"/>
            <a:pathLst>
              <a:path h="6167148" w="4755042">
                <a:moveTo>
                  <a:pt x="0" y="0"/>
                </a:moveTo>
                <a:lnTo>
                  <a:pt x="4755042" y="0"/>
                </a:lnTo>
                <a:lnTo>
                  <a:pt x="4755042" y="6167149"/>
                </a:lnTo>
                <a:lnTo>
                  <a:pt x="0" y="616714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59873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true" rot="0">
            <a:off x="14121020" y="-1174975"/>
            <a:ext cx="4363177" cy="5755471"/>
          </a:xfrm>
          <a:custGeom>
            <a:avLst/>
            <a:gdLst/>
            <a:ahLst/>
            <a:cxnLst/>
            <a:rect r="r" b="b" t="t" l="l"/>
            <a:pathLst>
              <a:path h="5755471" w="4363177">
                <a:moveTo>
                  <a:pt x="4363176" y="5755471"/>
                </a:moveTo>
                <a:lnTo>
                  <a:pt x="0" y="5755471"/>
                </a:lnTo>
                <a:lnTo>
                  <a:pt x="0" y="0"/>
                </a:lnTo>
                <a:lnTo>
                  <a:pt x="4363176" y="0"/>
                </a:lnTo>
                <a:lnTo>
                  <a:pt x="4363176" y="5755471"/>
                </a:lnTo>
                <a:close/>
              </a:path>
            </a:pathLst>
          </a:custGeom>
          <a:blipFill>
            <a:blip r:embed="rId7"/>
            <a:stretch>
              <a:fillRect l="0" t="0" r="-62601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403691" y="6209575"/>
            <a:ext cx="5480618" cy="51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6"/>
              </a:lnSpc>
            </a:pPr>
            <a:r>
              <a:rPr lang="en-US" sz="3018">
                <a:solidFill>
                  <a:srgbClr val="000000"/>
                </a:solidFill>
                <a:latin typeface="Anantason"/>
                <a:ea typeface="Anantason"/>
                <a:cs typeface="Anantason"/>
                <a:sym typeface="Anantason"/>
              </a:rPr>
              <a:t>Tanatip Manitkajornkit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33" r="0" b="-7454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3628" y="9489062"/>
            <a:ext cx="8182828" cy="1030164"/>
          </a:xfrm>
          <a:custGeom>
            <a:avLst/>
            <a:gdLst/>
            <a:ahLst/>
            <a:cxnLst/>
            <a:rect r="r" b="b" t="t" l="l"/>
            <a:pathLst>
              <a:path h="1030164" w="8182828">
                <a:moveTo>
                  <a:pt x="0" y="0"/>
                </a:moveTo>
                <a:lnTo>
                  <a:pt x="8182829" y="0"/>
                </a:lnTo>
                <a:lnTo>
                  <a:pt x="8182829" y="1030164"/>
                </a:lnTo>
                <a:lnTo>
                  <a:pt x="0" y="1030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5371233"/>
            <a:ext cx="4755042" cy="6167148"/>
          </a:xfrm>
          <a:custGeom>
            <a:avLst/>
            <a:gdLst/>
            <a:ahLst/>
            <a:cxnLst/>
            <a:rect r="r" b="b" t="t" l="l"/>
            <a:pathLst>
              <a:path h="6167148" w="4755042">
                <a:moveTo>
                  <a:pt x="0" y="0"/>
                </a:moveTo>
                <a:lnTo>
                  <a:pt x="4755042" y="0"/>
                </a:lnTo>
                <a:lnTo>
                  <a:pt x="4755042" y="6167149"/>
                </a:lnTo>
                <a:lnTo>
                  <a:pt x="0" y="6167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59873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9802608" y="-135099"/>
            <a:ext cx="8017095" cy="1009299"/>
          </a:xfrm>
          <a:custGeom>
            <a:avLst/>
            <a:gdLst/>
            <a:ahLst/>
            <a:cxnLst/>
            <a:rect r="r" b="b" t="t" l="l"/>
            <a:pathLst>
              <a:path h="1009299" w="8017095">
                <a:moveTo>
                  <a:pt x="8017094" y="1009299"/>
                </a:moveTo>
                <a:lnTo>
                  <a:pt x="0" y="1009299"/>
                </a:lnTo>
                <a:lnTo>
                  <a:pt x="0" y="0"/>
                </a:lnTo>
                <a:lnTo>
                  <a:pt x="8017094" y="0"/>
                </a:lnTo>
                <a:lnTo>
                  <a:pt x="8017094" y="1009299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3964940" y="-1174975"/>
            <a:ext cx="4519256" cy="5755471"/>
          </a:xfrm>
          <a:custGeom>
            <a:avLst/>
            <a:gdLst/>
            <a:ahLst/>
            <a:cxnLst/>
            <a:rect r="r" b="b" t="t" l="l"/>
            <a:pathLst>
              <a:path h="5755471" w="4519256">
                <a:moveTo>
                  <a:pt x="4519256" y="5755471"/>
                </a:moveTo>
                <a:lnTo>
                  <a:pt x="0" y="5755471"/>
                </a:lnTo>
                <a:lnTo>
                  <a:pt x="0" y="0"/>
                </a:lnTo>
                <a:lnTo>
                  <a:pt x="4519256" y="0"/>
                </a:lnTo>
                <a:lnTo>
                  <a:pt x="4519256" y="5755471"/>
                </a:lnTo>
                <a:close/>
              </a:path>
            </a:pathLst>
          </a:custGeom>
          <a:blipFill>
            <a:blip r:embed="rId4"/>
            <a:stretch>
              <a:fillRect l="0" t="0" r="-56985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1001" y="138447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APRIORI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229246" y="1803629"/>
            <a:ext cx="4581909" cy="673762"/>
          </a:xfrm>
          <a:custGeom>
            <a:avLst/>
            <a:gdLst/>
            <a:ahLst/>
            <a:cxnLst/>
            <a:rect r="r" b="b" t="t" l="l"/>
            <a:pathLst>
              <a:path h="673762" w="4581909">
                <a:moveTo>
                  <a:pt x="0" y="0"/>
                </a:moveTo>
                <a:lnTo>
                  <a:pt x="4581909" y="0"/>
                </a:lnTo>
                <a:lnTo>
                  <a:pt x="4581909" y="673762"/>
                </a:lnTo>
                <a:lnTo>
                  <a:pt x="0" y="6737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3353" t="-406148" r="-19356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107027" y="3504931"/>
            <a:ext cx="10826348" cy="263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37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nantason"/>
                <a:ea typeface="Anantason"/>
                <a:cs typeface="Anantason"/>
                <a:sym typeface="Anantason"/>
              </a:rPr>
              <a:t>กระบวนการ apriori เป็นกระบวนการที่ใช้ในการคำนวนความสัมพันธ์ระหว่างสินค้าแต่ละชนิดว่ามีการซื้ออยู่ด้วยกันมากแค่ไหน อย่างเช่นการซื้อ ขนมปัง แล้วซื้อแยมมาคู่ด้วยกัน</a:t>
            </a:r>
          </a:p>
          <a:p>
            <a:pPr algn="l">
              <a:lnSpc>
                <a:spcPts val="537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61001" y="2940416"/>
            <a:ext cx="1367591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4400" b="true">
                <a:solidFill>
                  <a:srgbClr val="000000"/>
                </a:solidFill>
                <a:latin typeface="Anantason Medium"/>
                <a:ea typeface="Anantason Medium"/>
                <a:cs typeface="Anantason Medium"/>
                <a:sym typeface="Anantason Medium"/>
              </a:rPr>
              <a:t>หลักการทำงาน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254690" y="1868031"/>
            <a:ext cx="13101877" cy="6550939"/>
          </a:xfrm>
          <a:custGeom>
            <a:avLst/>
            <a:gdLst/>
            <a:ahLst/>
            <a:cxnLst/>
            <a:rect r="r" b="b" t="t" l="l"/>
            <a:pathLst>
              <a:path h="6550939" w="13101877">
                <a:moveTo>
                  <a:pt x="0" y="0"/>
                </a:moveTo>
                <a:lnTo>
                  <a:pt x="13101877" y="0"/>
                </a:lnTo>
                <a:lnTo>
                  <a:pt x="13101877" y="6550938"/>
                </a:lnTo>
                <a:lnTo>
                  <a:pt x="0" y="6550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4384" y="2722140"/>
            <a:ext cx="9976094" cy="4842719"/>
          </a:xfrm>
          <a:custGeom>
            <a:avLst/>
            <a:gdLst/>
            <a:ahLst/>
            <a:cxnLst/>
            <a:rect r="r" b="b" t="t" l="l"/>
            <a:pathLst>
              <a:path h="4842719" w="9976094">
                <a:moveTo>
                  <a:pt x="0" y="0"/>
                </a:moveTo>
                <a:lnTo>
                  <a:pt x="9976094" y="0"/>
                </a:lnTo>
                <a:lnTo>
                  <a:pt x="9976094" y="4842720"/>
                </a:lnTo>
                <a:lnTo>
                  <a:pt x="0" y="4842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87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46215" y="63172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Get support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14399" y="4261208"/>
            <a:ext cx="8943474" cy="171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 Execution Summary ================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no CUDA acceleration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Total Apriori time: 1445.370 ms (1.445 s)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===================================================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96598" y="3192551"/>
            <a:ext cx="5720649" cy="561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  <a:spcBef>
                <a:spcPct val="0"/>
              </a:spcBef>
            </a:pPr>
            <a:r>
              <a:rPr lang="en-US" b="true" sz="3319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10,000 transactions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46215" y="2210902"/>
            <a:ext cx="7562688" cy="5771226"/>
          </a:xfrm>
          <a:custGeom>
            <a:avLst/>
            <a:gdLst/>
            <a:ahLst/>
            <a:cxnLst/>
            <a:rect r="r" b="b" t="t" l="l"/>
            <a:pathLst>
              <a:path h="5771226" w="7562688">
                <a:moveTo>
                  <a:pt x="0" y="0"/>
                </a:moveTo>
                <a:lnTo>
                  <a:pt x="7562688" y="0"/>
                </a:lnTo>
                <a:lnTo>
                  <a:pt x="7562688" y="5771226"/>
                </a:lnTo>
                <a:lnTo>
                  <a:pt x="0" y="57712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341414" y="1991893"/>
            <a:ext cx="7762334" cy="5534882"/>
          </a:xfrm>
          <a:custGeom>
            <a:avLst/>
            <a:gdLst/>
            <a:ahLst/>
            <a:cxnLst/>
            <a:rect r="r" b="b" t="t" l="l"/>
            <a:pathLst>
              <a:path h="5534882" w="7762334">
                <a:moveTo>
                  <a:pt x="0" y="0"/>
                </a:moveTo>
                <a:lnTo>
                  <a:pt x="7762334" y="0"/>
                </a:lnTo>
                <a:lnTo>
                  <a:pt x="7762334" y="5534882"/>
                </a:lnTo>
                <a:lnTo>
                  <a:pt x="0" y="5534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46215" y="63172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Get support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48910" y="7934503"/>
            <a:ext cx="10940095" cy="184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 Execution Summary ================ 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CUDA acceleration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Total Apriori time: 439.812 ms (0.440 s)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 ===================================================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DAG30rBq0QM</dc:identifier>
  <dcterms:modified xsi:type="dcterms:W3CDTF">2011-08-01T06:04:30Z</dcterms:modified>
  <cp:revision>1</cp:revision>
  <dc:title>Project</dc:title>
</cp:coreProperties>
</file>

<file path=docProps/thumbnail.jpeg>
</file>